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28"/>
  </p:notesMasterIdLst>
  <p:handoutMasterIdLst>
    <p:handoutMasterId r:id="rId29"/>
  </p:handoutMasterIdLst>
  <p:sldIdLst>
    <p:sldId id="256" r:id="rId2"/>
    <p:sldId id="265" r:id="rId3"/>
    <p:sldId id="257" r:id="rId4"/>
    <p:sldId id="258" r:id="rId5"/>
    <p:sldId id="267" r:id="rId6"/>
    <p:sldId id="263" r:id="rId7"/>
    <p:sldId id="264" r:id="rId8"/>
    <p:sldId id="280" r:id="rId9"/>
    <p:sldId id="282" r:id="rId10"/>
    <p:sldId id="266" r:id="rId11"/>
    <p:sldId id="281" r:id="rId12"/>
    <p:sldId id="279" r:id="rId13"/>
    <p:sldId id="260" r:id="rId14"/>
    <p:sldId id="261" r:id="rId15"/>
    <p:sldId id="272" r:id="rId16"/>
    <p:sldId id="262" r:id="rId17"/>
    <p:sldId id="284" r:id="rId18"/>
    <p:sldId id="285" r:id="rId19"/>
    <p:sldId id="268" r:id="rId20"/>
    <p:sldId id="269" r:id="rId21"/>
    <p:sldId id="283" r:id="rId22"/>
    <p:sldId id="270" r:id="rId23"/>
    <p:sldId id="273" r:id="rId24"/>
    <p:sldId id="274" r:id="rId25"/>
    <p:sldId id="275" r:id="rId26"/>
    <p:sldId id="27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9F1B"/>
    <a:srgbClr val="070C3D"/>
    <a:srgbClr val="000F94"/>
    <a:srgbClr val="0017FF"/>
    <a:srgbClr val="FFE278"/>
    <a:srgbClr val="FAF2D4"/>
    <a:srgbClr val="755E08"/>
    <a:srgbClr val="000B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525" autoAdjust="0"/>
  </p:normalViewPr>
  <p:slideViewPr>
    <p:cSldViewPr snapToGrid="0">
      <p:cViewPr>
        <p:scale>
          <a:sx n="100" d="100"/>
          <a:sy n="100" d="100"/>
        </p:scale>
        <p:origin x="3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44A5C84-0F28-316A-53A6-EE91DB0AB7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2B2F730-5710-AC75-FCEA-FEFE0B5129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849C50-B6B3-46E8-AEF8-C7054AB44053}" type="datetimeFigureOut">
              <a:rPr lang="fr-FR" smtClean="0"/>
              <a:t>29/01/2024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0877A27-C18F-116D-8CBA-EF01638F7A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E5A1C6D-EE36-EE03-5FCC-B49A1B2E41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F7CE7-C097-45FE-92A8-80ED5D546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79584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6887A2-C475-422E-AB37-733FC419C183}" type="datetimeFigureOut">
              <a:rPr lang="fr-FR" smtClean="0"/>
              <a:t>29/01/2024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103329-C0D3-45C4-A8FE-4A0068E089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50319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03329-C0D3-45C4-A8FE-4A0068E0893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6024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03329-C0D3-45C4-A8FE-4A0068E0893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9171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03329-C0D3-45C4-A8FE-4A0068E08938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3941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03329-C0D3-45C4-A8FE-4A0068E08938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5456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03329-C0D3-45C4-A8FE-4A0068E08938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6669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57F2B-162F-4C0D-8D28-7A2C47C2433C}" type="datetime1">
              <a:rPr lang="fr-FR" smtClean="0"/>
              <a:t>29/01/2024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6144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9B168-C250-4449-BDD4-189D05A211E7}" type="datetime1">
              <a:rPr lang="fr-FR" smtClean="0"/>
              <a:t>29/01/2024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0199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6B292-2504-4DD9-891F-17AE08F8A248}" type="datetime1">
              <a:rPr lang="fr-FR" smtClean="0"/>
              <a:t>29/01/2024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2877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D49D0-3B58-4046-81AA-84747B709774}" type="datetime1">
              <a:rPr lang="fr-FR" smtClean="0"/>
              <a:t>29/01/2024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22935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8F09D-9769-4F39-9866-2AA775414086}" type="datetime1">
              <a:rPr lang="fr-FR" smtClean="0"/>
              <a:t>29/01/2024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7002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B9FB2-FD04-44C2-886B-05EFAAC61366}" type="datetime1">
              <a:rPr lang="fr-FR" smtClean="0"/>
              <a:t>29/01/2024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97482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E9E89-031E-4E4A-85B4-AE67D1E97E8E}" type="datetime1">
              <a:rPr lang="fr-FR" smtClean="0"/>
              <a:t>29/01/2024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1534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F340A-2F8F-4900-8BF3-6C3E37180207}" type="datetime1">
              <a:rPr lang="fr-FR" smtClean="0"/>
              <a:t>29/01/2024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60474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8C510-AB3B-4B30-9C1C-2D79D1A66DF7}" type="datetime1">
              <a:rPr lang="fr-FR" smtClean="0"/>
              <a:t>29/01/2024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157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AC931-9AC9-47E3-B256-DA0762008EC7}" type="datetime1">
              <a:rPr lang="fr-FR" smtClean="0"/>
              <a:t>29/01/2024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7378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EDA78-E0EC-4BF1-89EC-4F54D9014C0A}" type="datetime1">
              <a:rPr lang="fr-FR" smtClean="0"/>
              <a:t>29/01/2024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353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542D2-469B-4A54-8631-FEA843AB54CF}" type="datetime1">
              <a:rPr lang="fr-FR" smtClean="0"/>
              <a:t>29/01/2024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6359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4EBB6-23AA-4909-AAA7-0FF1818966A2}" type="datetime1">
              <a:rPr lang="fr-FR" smtClean="0"/>
              <a:t>29/01/2024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198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8C2DB-DE57-4678-B46C-DCE07DDB0C3C}" type="datetime1">
              <a:rPr lang="fr-FR" smtClean="0"/>
              <a:t>29/01/2024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4820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6A0A-E964-46C9-9323-4B035F8DAC64}" type="datetime1">
              <a:rPr lang="fr-FR" smtClean="0"/>
              <a:t>29/01/2024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3643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E4AC-52EF-4193-9D6F-B9D9251AF70E}" type="datetime1">
              <a:rPr lang="fr-FR" smtClean="0"/>
              <a:t>29/01/2024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8607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C3B6A-89C5-4738-9798-519957FCD613}" type="datetime1">
              <a:rPr lang="fr-FR" smtClean="0"/>
              <a:t>29/01/2024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6383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96A8DD8-9156-4CE1-B232-CAA316C62461}" type="datetime1">
              <a:rPr lang="fr-FR" smtClean="0"/>
              <a:t>29/01/2024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88063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6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fi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9B715D-6378-F645-21A8-8A51952A6D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>
                <a:latin typeface="Ringbearer" panose="0202060205030B020303" pitchFamily="18" charset="0"/>
              </a:rPr>
              <a:t>LOTR Quizz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B0A3BEE-85B3-0C29-087A-38AA4F1867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Site de quizz sur l’univers du Seigneur des Anneaux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B31B100-3480-9470-987C-9BF34FCEB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</a:t>
            </a:fld>
            <a:endParaRPr lang="fr-FR" dirty="0"/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66070083-28F3-8500-9E7A-7982C18E8452}"/>
              </a:ext>
            </a:extLst>
          </p:cNvPr>
          <p:cNvSpPr txBox="1">
            <a:spLocks/>
          </p:cNvSpPr>
          <p:nvPr/>
        </p:nvSpPr>
        <p:spPr>
          <a:xfrm>
            <a:off x="1370693" y="6108192"/>
            <a:ext cx="9440034" cy="53949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Lien </a:t>
            </a:r>
            <a:r>
              <a:rPr lang="fr-FR" dirty="0" err="1"/>
              <a:t>GitHUB</a:t>
            </a:r>
            <a:r>
              <a:rPr lang="fr-FR" dirty="0"/>
              <a:t> : https://github.com/Theagorn/ProjetFilRouge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54EC2FC-0621-C1EE-43B8-7CF6D832E8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01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69C899E-7CED-7287-594D-007F3FE270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Maquettage</a:t>
            </a:r>
            <a:br>
              <a:rPr lang="fr-FR" dirty="0"/>
            </a:br>
            <a:r>
              <a:rPr lang="fr-FR" dirty="0"/>
              <a:t>- Zoning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41CB85-E2F6-CFD1-3625-29B215B3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10</a:t>
            </a:fld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4A2FF87C-C9D8-D6EC-3AB1-F515CF6BD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225" y="1544090"/>
            <a:ext cx="5948901" cy="5265035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789F2277-67AB-E82A-F647-D1F51D8DB597}"/>
              </a:ext>
            </a:extLst>
          </p:cNvPr>
          <p:cNvSpPr txBox="1"/>
          <p:nvPr/>
        </p:nvSpPr>
        <p:spPr>
          <a:xfrm>
            <a:off x="1342420" y="3965779"/>
            <a:ext cx="1905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Accueil :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9972D5AB-0F30-4378-C000-25D384076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224" y="1531400"/>
            <a:ext cx="5948901" cy="5326600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DE02100D-82A1-5927-42BD-8DD5C7BA32E8}"/>
              </a:ext>
            </a:extLst>
          </p:cNvPr>
          <p:cNvSpPr txBox="1"/>
          <p:nvPr/>
        </p:nvSpPr>
        <p:spPr>
          <a:xfrm>
            <a:off x="1342419" y="3968647"/>
            <a:ext cx="1905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Difficulté :</a:t>
            </a: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E7F1E21C-B86B-66BF-0C90-53126913FE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224" y="1544090"/>
            <a:ext cx="5948901" cy="5291197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B7115056-ABAD-1B50-F0C1-26348A4F1F73}"/>
              </a:ext>
            </a:extLst>
          </p:cNvPr>
          <p:cNvSpPr txBox="1"/>
          <p:nvPr/>
        </p:nvSpPr>
        <p:spPr>
          <a:xfrm>
            <a:off x="1453783" y="396291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Question :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C5D775F3-CC32-E917-8148-C87319CFE2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223" y="1531400"/>
            <a:ext cx="5942522" cy="5252896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43D5C3E3-4791-8DFB-133D-5D320C2AE44C}"/>
              </a:ext>
            </a:extLst>
          </p:cNvPr>
          <p:cNvSpPr txBox="1"/>
          <p:nvPr/>
        </p:nvSpPr>
        <p:spPr>
          <a:xfrm>
            <a:off x="1567595" y="3960043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Dessin :</a:t>
            </a: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ABDF6B5D-1A72-A2A8-A8EB-500F771884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03" y="1544090"/>
            <a:ext cx="5942522" cy="5308456"/>
          </a:xfrm>
          <a:prstGeom prst="rect">
            <a:avLst/>
          </a:prstGeom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AEEEBAC9-97C5-E678-A03C-FC8D594DCA4B}"/>
              </a:ext>
            </a:extLst>
          </p:cNvPr>
          <p:cNvSpPr txBox="1"/>
          <p:nvPr/>
        </p:nvSpPr>
        <p:spPr>
          <a:xfrm>
            <a:off x="1444164" y="3957175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Compte :</a:t>
            </a:r>
          </a:p>
        </p:txBody>
      </p:sp>
    </p:spTree>
    <p:extLst>
      <p:ext uri="{BB962C8B-B14F-4D97-AF65-F5344CB8AC3E}">
        <p14:creationId xmlns:p14="http://schemas.microsoft.com/office/powerpoint/2010/main" val="130906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  <p:bldP spid="26" grpId="1"/>
      <p:bldP spid="39" grpId="0"/>
      <p:bldP spid="39" grpId="1"/>
      <p:bldP spid="42" grpId="0"/>
      <p:bldP spid="42" grpId="1"/>
      <p:bldP spid="4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03AA358-91B0-E527-888C-8445BE2AA9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9F79336-5277-2200-2FC4-A27A2F5C0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Maquettage </a:t>
            </a:r>
            <a:br>
              <a:rPr lang="fr-FR" dirty="0"/>
            </a:br>
            <a:r>
              <a:rPr lang="fr-FR" dirty="0"/>
              <a:t>- Wireframe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0E03BB-B738-2594-BADF-A79C759FD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11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B58DE1E-7E4F-DF47-1D2E-91C74516E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989" y="1505395"/>
            <a:ext cx="5939373" cy="52901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94716F8-F97A-8B99-B399-D99336AC26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485" y="1442890"/>
            <a:ext cx="6022379" cy="540297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B60A6224-10FC-1116-99EF-8C96FDBABD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485" y="1423009"/>
            <a:ext cx="6022379" cy="536647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F76ACA74-BF1E-370D-03FA-E02AF69FCC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484" y="1428810"/>
            <a:ext cx="6022379" cy="5354873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D1E4B1FB-ACBC-7F5B-0479-B3BAB6BF4D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483" y="1470943"/>
            <a:ext cx="6022379" cy="5340040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03BA21AE-5CD5-5198-34F8-D7E8DA912C6D}"/>
              </a:ext>
            </a:extLst>
          </p:cNvPr>
          <p:cNvSpPr/>
          <p:nvPr/>
        </p:nvSpPr>
        <p:spPr>
          <a:xfrm>
            <a:off x="913795" y="2110917"/>
            <a:ext cx="216816" cy="216816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765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0139 L 0.10404 0.0331 C 0.12553 0.04028 0.15808 0.04445 0.19219 0.04445 C 0.23099 0.04445 0.26224 0.04028 0.28373 0.0331 L 0.38803 0.00139 " pathEditMode="relative" rAng="0" ptsTypes="AAAAA">
                                      <p:cBhvr>
                                        <p:cTn id="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1" y="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3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803 0.00139 L 0.28373 0.04028 C 0.26198 0.04908 0.22956 0.05394 0.19532 0.05394 C 0.15625 0.05394 0.12539 0.04908 0.10352 0.04028 L -0.00026 0.00139 " pathEditMode="relative" rAng="0" ptsTypes="AAAAA">
                                      <p:cBhvr>
                                        <p:cTn id="12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4" y="261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9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96296E-6 L -3.95833E-6 0.20301 C -3.95833E-6 0.2956 0.11524 0.40602 0.20808 0.40602 L 0.41589 0.40602 " pathEditMode="relative" rAng="5400000" ptsTypes="AAAA">
                                      <p:cBhvr>
                                        <p:cTn id="28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94" y="20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589 0.40602 L 0.19779 0.40602 C 0.11042 0.40602 -0.00546 0.29283 -0.00546 0.20185 L -0.00546 -1.11111E-6 " pathEditMode="relative" rAng="0" ptsTypes="AAAA">
                                      <p:cBhvr>
                                        <p:cTn id="31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68" y="-2030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3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7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694 L 0.11576 0.04607 C 0.13972 0.0581 0.17592 0.06505 0.21407 0.06505 C 0.25717 0.06505 0.2918 0.0581 0.31589 0.04607 L 0.43164 -0.00694 " pathEditMode="relative" rAng="0" ptsTypes="AAAAA">
                                      <p:cBhvr>
                                        <p:cTn id="4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76" y="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37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164 -0.00694 L 0.31563 0.0331 C 0.29167 0.04213 0.25573 0.04699 0.21758 0.04699 C 0.17448 0.04699 0.14011 0.04213 0.11602 0.0331 L 0.00053 -0.00694 " pathEditMode="relative" rAng="0" ptsTypes="AAAAA">
                                      <p:cBhvr>
                                        <p:cTn id="5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63" y="2685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4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7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555 L 0.14193 0.04699 C 0.17149 0.05903 0.21589 0.06551 0.2625 0.06551 C 0.31537 0.06551 0.35782 0.05903 0.38737 0.04699 L 0.52943 -0.00555 " pathEditMode="relative" rAng="0" ptsTypes="AAAAA">
                                      <p:cBhvr>
                                        <p:cTn id="6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71" y="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37" presetClass="path" presetSubtype="0" accel="50000" decel="5000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943 -0.00555 L 0.3862 0.03449 C 0.35704 0.04352 0.31342 0.04838 0.26498 0.04838 C 0.21394 0.04838 0.17032 0.04352 0.14115 0.03449 L 0.00053 -0.00555 " pathEditMode="relative" rAng="0" ptsTypes="AAAAA">
                                      <p:cBhvr>
                                        <p:cTn id="6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45" y="2685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5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  <p:bldP spid="17" grpId="3" animBg="1"/>
      <p:bldP spid="17" grpId="4" animBg="1"/>
      <p:bldP spid="17" grpId="5" animBg="1"/>
      <p:bldP spid="17" grpId="6" animBg="1"/>
      <p:bldP spid="17" grpId="7" animBg="1"/>
      <p:bldP spid="17" grpId="8" animBg="1"/>
      <p:bldP spid="17" grpId="9" animBg="1"/>
      <p:bldP spid="17" grpId="10" animBg="1"/>
      <p:bldP spid="17" grpId="11" animBg="1"/>
      <p:bldP spid="17" grpId="12" animBg="1"/>
      <p:bldP spid="17" grpId="13" animBg="1"/>
      <p:bldP spid="17" grpId="14" animBg="1"/>
      <p:bldP spid="17" grpId="15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03AA358-91B0-E527-888C-8445BE2AA9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9F79336-5277-2200-2FC4-A27A2F5C0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Maquettage</a:t>
            </a:r>
            <a:br>
              <a:rPr lang="fr-FR" dirty="0"/>
            </a:br>
            <a:r>
              <a:rPr lang="fr-FR" dirty="0"/>
              <a:t>- </a:t>
            </a:r>
            <a:r>
              <a:rPr lang="fr-FR" dirty="0" err="1"/>
              <a:t>Mockup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0E03BB-B738-2594-BADF-A79C759FD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12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189FA1A-D6AA-CA7F-2C23-B302984B1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6050" y="1556723"/>
            <a:ext cx="6819898" cy="511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05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4822473-D87B-499A-3237-09C19F999A7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7145148-2264-9ABB-B63C-86E08CFB8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UML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39ECC0A-4B71-61DB-E554-A10402FFC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2672" y="1731963"/>
            <a:ext cx="5497130" cy="4059237"/>
          </a:xfr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12D4EA8-B981-F3CA-2D55-275787A07B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3766" y="1389550"/>
            <a:ext cx="7344467" cy="52732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5523C4B-0263-FA87-68C3-B44B25682B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7845" y="1406366"/>
            <a:ext cx="6505662" cy="5267334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961E147-B344-B5D9-6480-F15E1CBD2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783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516 -0.02315 L -0.04297 -0.02315 C -0.02409 -0.02315 0 -0.0169 0 -0.01158 L 0 2.96296E-6 " pathEditMode="relative" rAng="0" ptsTypes="AAAA">
                                      <p:cBhvr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58" y="1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ED33DB7-DA3D-14B7-51C5-965E143334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3711191-1F59-2B6A-E0A8-565D8EFD5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MCD/MLD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F49600B-60E1-9CC4-ED88-5B448D1987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931" y="1728484"/>
            <a:ext cx="10307488" cy="451991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13A0E48-0781-7BF3-26A8-6AE17FCDD3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9799" y="1705411"/>
            <a:ext cx="10221751" cy="4566061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7F7A3F-1A6B-7676-CAB6-07E694CDB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55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Back-End</a:t>
            </a:r>
            <a:br>
              <a:rPr lang="fr-FR" dirty="0"/>
            </a:br>
            <a:r>
              <a:rPr lang="fr-FR" dirty="0"/>
              <a:t>Initialisation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15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6613DBF-CB39-2F9D-70C7-3104A8DFA1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258" y="1732449"/>
            <a:ext cx="5144786" cy="390694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646E6B9-963D-018E-555D-91BD60A99890}"/>
              </a:ext>
            </a:extLst>
          </p:cNvPr>
          <p:cNvSpPr txBox="1"/>
          <p:nvPr/>
        </p:nvSpPr>
        <p:spPr>
          <a:xfrm>
            <a:off x="1703074" y="5791200"/>
            <a:ext cx="304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Init serveur express (</a:t>
            </a:r>
            <a:r>
              <a:rPr lang="fr-FR" dirty="0" err="1"/>
              <a:t>node</a:t>
            </a:r>
            <a:r>
              <a:rPr lang="fr-FR" dirty="0"/>
              <a:t> JS)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FBB839C-43B4-2471-6356-D3C59C2FFB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302" y="1732449"/>
            <a:ext cx="5144787" cy="3889961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5A64FCC-0801-ABB2-2033-B50E957ECF81}"/>
              </a:ext>
            </a:extLst>
          </p:cNvPr>
          <p:cNvSpPr txBox="1"/>
          <p:nvPr/>
        </p:nvSpPr>
        <p:spPr>
          <a:xfrm>
            <a:off x="7506299" y="5791200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Init base de données MySQL</a:t>
            </a:r>
          </a:p>
        </p:txBody>
      </p:sp>
    </p:spTree>
    <p:extLst>
      <p:ext uri="{BB962C8B-B14F-4D97-AF65-F5344CB8AC3E}">
        <p14:creationId xmlns:p14="http://schemas.microsoft.com/office/powerpoint/2010/main" val="3196348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4936D55-88CC-B737-7AA8-F96F111981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A9975E-809E-B250-E189-4191B342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16</a:t>
            </a:fld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F50F0FE-A14D-D69B-EEC4-669F9A8E8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524" y="5766916"/>
            <a:ext cx="6870302" cy="89571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9B9584E-80D6-7DEA-23BE-98168DA156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381" y="1540199"/>
            <a:ext cx="3992589" cy="2229751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603BC8CF-9241-6450-9349-08CF25D0E9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515" y="3853924"/>
            <a:ext cx="3010320" cy="1562318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33E0D714-F621-BB59-091E-FD4167674C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174" y="5488052"/>
            <a:ext cx="2114305" cy="294530"/>
          </a:xfrm>
          <a:prstGeom prst="rect">
            <a:avLst/>
          </a:prstGeom>
        </p:spPr>
      </p:pic>
      <p:sp>
        <p:nvSpPr>
          <p:cNvPr id="38" name="Titre 1">
            <a:extLst>
              <a:ext uri="{FF2B5EF4-FFF2-40B4-BE49-F238E27FC236}">
                <a16:creationId xmlns:a16="http://schemas.microsoft.com/office/drawing/2014/main" id="{9DADE0A6-C35F-E533-871C-054FF03B7E7F}"/>
              </a:ext>
            </a:extLst>
          </p:cNvPr>
          <p:cNvSpPr txBox="1">
            <a:spLocks/>
          </p:cNvSpPr>
          <p:nvPr/>
        </p:nvSpPr>
        <p:spPr>
          <a:xfrm>
            <a:off x="913795" y="47244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Back-End</a:t>
            </a:r>
            <a:br>
              <a:rPr lang="fr-FR" dirty="0"/>
            </a:br>
            <a:r>
              <a:rPr lang="fr-FR" dirty="0"/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104957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Back-End</a:t>
            </a:r>
            <a:br>
              <a:rPr lang="fr-FR" dirty="0"/>
            </a:br>
            <a:r>
              <a:rPr lang="fr-FR" dirty="0"/>
              <a:t>Inscription BDD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17</a:t>
            </a:fld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D043950-3D09-37D8-5C87-1E92D8775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5786" y="1514269"/>
            <a:ext cx="9649779" cy="521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73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Back-End</a:t>
            </a:r>
            <a:br>
              <a:rPr lang="fr-FR" dirty="0"/>
            </a:br>
            <a:r>
              <a:rPr lang="fr-FR" dirty="0"/>
              <a:t>Connexion BDD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18</a:t>
            </a:fld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D043950-3D09-37D8-5C87-1E92D8775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1370" y="1551812"/>
            <a:ext cx="7249259" cy="52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51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472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HTML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19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341CDA2-A8CB-4D33-4575-8D409063B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00" y="1772746"/>
            <a:ext cx="10650305" cy="472110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FBCC0FF-3200-BCF8-3109-C08353937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2588" y="1429261"/>
            <a:ext cx="5503112" cy="467341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53D9CEE-3173-0184-55AB-85583A3AD5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37567" y="1702523"/>
            <a:ext cx="5506218" cy="486177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63D210A-D325-BA5E-B2D5-90731B8011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6152" y="1258921"/>
            <a:ext cx="3834365" cy="288036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0AEF1AE-B669-827F-5A91-220CF80438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7700" y="3549807"/>
            <a:ext cx="3907087" cy="293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4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6 L -0.22422 0.0009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11" y="4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69C899E-7CED-7287-594D-007F3FE270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Sommaire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27B817-51A0-8BC0-3B2F-1C0DB1A8C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44889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Cahier des charges :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Description et but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Personas cibles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Charte graphique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Arborescence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Maquettage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UML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MCD / MLD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SQL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Front-End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Back-End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41CB85-E2F6-CFD1-3625-29B215B3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6854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CSS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20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025574E-37A7-94D8-E613-B1EADD2F3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271" y="1518013"/>
            <a:ext cx="2151118" cy="496321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2AA0CA2-107A-6D86-9FBB-99B3AE4343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786" y="1518013"/>
            <a:ext cx="5839640" cy="4963218"/>
          </a:xfrm>
          <a:prstGeom prst="rect">
            <a:avLst/>
          </a:prstGeom>
        </p:spPr>
      </p:pic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DE61EC37-D9F6-6C44-4356-274EB5C309F1}"/>
              </a:ext>
            </a:extLst>
          </p:cNvPr>
          <p:cNvCxnSpPr>
            <a:endCxn id="12" idx="1"/>
          </p:cNvCxnSpPr>
          <p:nvPr/>
        </p:nvCxnSpPr>
        <p:spPr>
          <a:xfrm>
            <a:off x="3619389" y="3990975"/>
            <a:ext cx="1562397" cy="8647"/>
          </a:xfrm>
          <a:prstGeom prst="straightConnector1">
            <a:avLst/>
          </a:prstGeom>
          <a:ln>
            <a:solidFill>
              <a:srgbClr val="C39F1B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D9532735-7648-2F44-7B5A-FE6516FE4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245" y="1543918"/>
            <a:ext cx="3425162" cy="489411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E97A418F-2040-5E33-1A77-F29C6F69D0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336" y="1827619"/>
            <a:ext cx="5830114" cy="4344006"/>
          </a:xfrm>
          <a:prstGeom prst="rect">
            <a:avLst/>
          </a:prstGeom>
        </p:spPr>
      </p:pic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6247AFA-B5AE-2E41-67D2-B3722E420727}"/>
              </a:ext>
            </a:extLst>
          </p:cNvPr>
          <p:cNvCxnSpPr>
            <a:stCxn id="8" idx="3"/>
            <a:endCxn id="21" idx="1"/>
          </p:cNvCxnSpPr>
          <p:nvPr/>
        </p:nvCxnSpPr>
        <p:spPr>
          <a:xfrm>
            <a:off x="4285407" y="3990975"/>
            <a:ext cx="949929" cy="8647"/>
          </a:xfrm>
          <a:prstGeom prst="straightConnector1">
            <a:avLst/>
          </a:prstGeom>
          <a:ln>
            <a:solidFill>
              <a:srgbClr val="C39F1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F2E8CFC6-0F36-D0F0-50EC-BE4762CE5DE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8700"/>
          <a:stretch/>
        </p:blipFill>
        <p:spPr>
          <a:xfrm>
            <a:off x="2071049" y="3469746"/>
            <a:ext cx="1667624" cy="1042456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B2443EDD-5C0F-3321-8F59-4F44EB1F5E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391" y="1661037"/>
            <a:ext cx="4744879" cy="4659873"/>
          </a:xfrm>
          <a:prstGeom prst="rect">
            <a:avLst/>
          </a:prstGeom>
        </p:spPr>
      </p:pic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82E7C6D0-AEC7-1EFB-7279-CCFDD3FBEC02}"/>
              </a:ext>
            </a:extLst>
          </p:cNvPr>
          <p:cNvCxnSpPr>
            <a:cxnSpLocks/>
            <a:stCxn id="11" idx="3"/>
            <a:endCxn id="25" idx="1"/>
          </p:cNvCxnSpPr>
          <p:nvPr/>
        </p:nvCxnSpPr>
        <p:spPr>
          <a:xfrm>
            <a:off x="3738673" y="3990974"/>
            <a:ext cx="1963718" cy="0"/>
          </a:xfrm>
          <a:prstGeom prst="straightConnector1">
            <a:avLst/>
          </a:prstGeom>
          <a:ln>
            <a:solidFill>
              <a:srgbClr val="C39F1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31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CSS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21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1352849-585F-CBB0-3C3F-6541D1192D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418" y="2666893"/>
            <a:ext cx="3315163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120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JavaScript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22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E8F950C-631E-DCE1-AD5B-B333E6EF3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52" y="4458057"/>
            <a:ext cx="11585448" cy="209533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5AFC152-65F1-2D80-1936-81C8177A2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093" y="1991087"/>
            <a:ext cx="5487166" cy="201958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B457A97-415C-89D9-3F9B-9A07E6A6966A}"/>
              </a:ext>
            </a:extLst>
          </p:cNvPr>
          <p:cNvSpPr txBox="1"/>
          <p:nvPr/>
        </p:nvSpPr>
        <p:spPr>
          <a:xfrm>
            <a:off x="4804106" y="1632871"/>
            <a:ext cx="2573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Schéma d’une question :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25A21A0-E54E-C54E-3031-C38F0E49B970}"/>
              </a:ext>
            </a:extLst>
          </p:cNvPr>
          <p:cNvSpPr txBox="1"/>
          <p:nvPr/>
        </p:nvSpPr>
        <p:spPr>
          <a:xfrm>
            <a:off x="5505547" y="4049697"/>
            <a:ext cx="1170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Exemple :</a:t>
            </a:r>
          </a:p>
        </p:txBody>
      </p:sp>
    </p:spTree>
    <p:extLst>
      <p:ext uri="{BB962C8B-B14F-4D97-AF65-F5344CB8AC3E}">
        <p14:creationId xmlns:p14="http://schemas.microsoft.com/office/powerpoint/2010/main" val="6864065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JavaScript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23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1AE8F08-8304-426F-FB7D-765BD8CA6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89" y="2200103"/>
            <a:ext cx="10917174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75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JavaScript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24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8A5551A-4E5E-D505-8D08-CBF63A19B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473" y="1442890"/>
            <a:ext cx="6905865" cy="53391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E746859-2E57-5006-F805-452AFF68B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929" y="4938840"/>
            <a:ext cx="5420481" cy="150516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384FD87-C89D-D694-FE2D-881AFE7CAC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2" b="872"/>
          <a:stretch/>
        </p:blipFill>
        <p:spPr>
          <a:xfrm>
            <a:off x="7379739" y="957665"/>
            <a:ext cx="4439270" cy="3842935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C1043D32-D1B2-5C90-3920-DD5834325D1B}"/>
              </a:ext>
            </a:extLst>
          </p:cNvPr>
          <p:cNvCxnSpPr>
            <a:endCxn id="8" idx="1"/>
          </p:cNvCxnSpPr>
          <p:nvPr/>
        </p:nvCxnSpPr>
        <p:spPr>
          <a:xfrm flipV="1">
            <a:off x="1028700" y="2879133"/>
            <a:ext cx="6351039" cy="3216867"/>
          </a:xfrm>
          <a:prstGeom prst="straightConnector1">
            <a:avLst/>
          </a:prstGeom>
          <a:ln>
            <a:solidFill>
              <a:srgbClr val="C39F1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21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JavaScript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25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D44E209-5DBB-0E34-834D-4DD0AC383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876" y="1647576"/>
            <a:ext cx="8078327" cy="356284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F866B53-3716-A801-E8B4-7E7855A5E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407" y="4538823"/>
            <a:ext cx="6125430" cy="100979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B5DFB6C-BC3B-05A3-3860-4A3615CBE9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3286" y="471507"/>
            <a:ext cx="5077838" cy="226726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5190C65-CB96-C1E1-6AE3-F4783E6221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92" y="442330"/>
            <a:ext cx="5830114" cy="3372321"/>
          </a:xfrm>
          <a:prstGeom prst="rect">
            <a:avLst/>
          </a:prstGeom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1E2AA3CC-2703-B25F-4FB5-2E25E6A868E6}"/>
              </a:ext>
            </a:extLst>
          </p:cNvPr>
          <p:cNvCxnSpPr>
            <a:stCxn id="11" idx="1"/>
            <a:endCxn id="7" idx="3"/>
          </p:cNvCxnSpPr>
          <p:nvPr/>
        </p:nvCxnSpPr>
        <p:spPr>
          <a:xfrm flipH="1">
            <a:off x="6236006" y="1605140"/>
            <a:ext cx="787280" cy="523351"/>
          </a:xfrm>
          <a:prstGeom prst="straightConnector1">
            <a:avLst/>
          </a:prstGeom>
          <a:ln>
            <a:solidFill>
              <a:srgbClr val="C39F1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30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/>
          </a:bodyPr>
          <a:lstStyle/>
          <a:p>
            <a:r>
              <a:rPr lang="fr-FR" dirty="0"/>
              <a:t>Conclusion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26</a:t>
            </a:fld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6DCA15B-43BD-8987-C233-E2E16A09EFF0}"/>
              </a:ext>
            </a:extLst>
          </p:cNvPr>
          <p:cNvSpPr txBox="1"/>
          <p:nvPr/>
        </p:nvSpPr>
        <p:spPr>
          <a:xfrm>
            <a:off x="2723588" y="2413337"/>
            <a:ext cx="67341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- Futurs ajouts du projet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- Parcours visé après la formation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- Éléments appris lors de la formation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- Modules appréciés / moins appréciés</a:t>
            </a:r>
          </a:p>
        </p:txBody>
      </p:sp>
    </p:spTree>
    <p:extLst>
      <p:ext uri="{BB962C8B-B14F-4D97-AF65-F5344CB8AC3E}">
        <p14:creationId xmlns:p14="http://schemas.microsoft.com/office/powerpoint/2010/main" val="3932657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69C899E-7CED-7287-594D-007F3FE270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Description et but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27B817-51A0-8BC0-3B2F-1C0DB1A8C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Application de quizz avec 3 niveaux de difficulté :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Facile (Quizz sur un film spécifique, 3 niveaux faciles)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Normal (Quizz sur l’univers étendu, pouvant porter sur n’importe quelle œuvre, sans chronomètre)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Difficile (Quizz sur l’univers étendu, pouvant porter sur n’importe quelle œuvre, avec chronomètre de 10s)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Divertir les fans de l’univers du Seigneur des Anneaux</a:t>
            </a:r>
          </a:p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Approfondir leur connaissance de l’univers</a:t>
            </a:r>
          </a:p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Créer un espace de partage avec le dessin commun</a:t>
            </a:r>
          </a:p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41CB85-E2F6-CFD1-3625-29B215B3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0925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DADE5B2-DC78-1BDE-96E8-C5F7EDB39E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Personas cibles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EE0473B7-2FF3-D48A-8E2B-1EA3925E4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Paul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 ans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Fan de l’univers du Seigneur des Anneaux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Gamer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Etudiant dans le numérique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Aime bien jouer entre ses cours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2DA1213-C8B4-EFE6-6364-63E9D88FE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056" y="1732449"/>
            <a:ext cx="2029810" cy="2029810"/>
          </a:xfrm>
          <a:prstGeom prst="rect">
            <a:avLst/>
          </a:prstGeom>
          <a:ln w="19050">
            <a:solidFill>
              <a:schemeClr val="accent3"/>
            </a:solidFill>
          </a:ln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AE0D9E-1E2C-FFC1-43D0-32FBDD70A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6088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DADE5B2-DC78-1BDE-96E8-C5F7EDB39E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EA9A39E-3D21-2C12-DB0D-56647BDF6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056" y="1732014"/>
            <a:ext cx="2029810" cy="2029810"/>
          </a:xfrm>
          <a:prstGeom prst="rect">
            <a:avLst/>
          </a:prstGeom>
          <a:ln w="19050">
            <a:solidFill>
              <a:schemeClr val="accent3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Personas cibles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EE0473B7-2FF3-D48A-8E2B-1EA3925E4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Mélanie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45 ans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Grande lectrice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Fan de l’univers du Seigneur des Anneaux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Travaille comme professeure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AE0D9E-1E2C-FFC1-43D0-32FBDD70A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228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62CC088-AB5D-A18D-370D-5840D37732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Charte graphique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C237C341-5102-7B1E-4FFF-DEE648F0A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182205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Couleurs plutôt douces et chaudes :</a:t>
            </a:r>
          </a:p>
          <a:p>
            <a:endParaRPr lang="fr-FR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955EA96A-87F3-7038-80F6-05D42A1080B6}"/>
              </a:ext>
            </a:extLst>
          </p:cNvPr>
          <p:cNvGrpSpPr/>
          <p:nvPr/>
        </p:nvGrpSpPr>
        <p:grpSpPr>
          <a:xfrm>
            <a:off x="375803" y="2451756"/>
            <a:ext cx="6491341" cy="1685494"/>
            <a:chOff x="924443" y="2463376"/>
            <a:chExt cx="7010050" cy="1820178"/>
          </a:xfrm>
        </p:grpSpPr>
        <p:sp>
          <p:nvSpPr>
            <p:cNvPr id="6" name="Cercle : creux 5">
              <a:extLst>
                <a:ext uri="{FF2B5EF4-FFF2-40B4-BE49-F238E27FC236}">
                  <a16:creationId xmlns:a16="http://schemas.microsoft.com/office/drawing/2014/main" id="{AFA4731F-DF5C-597E-00AF-C1CA72C7BDEB}"/>
                </a:ext>
              </a:extLst>
            </p:cNvPr>
            <p:cNvSpPr/>
            <p:nvPr/>
          </p:nvSpPr>
          <p:spPr>
            <a:xfrm>
              <a:off x="924443" y="2478684"/>
              <a:ext cx="1243584" cy="1243584"/>
            </a:xfrm>
            <a:prstGeom prst="donu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7" name="Cercle : creux 6">
              <a:extLst>
                <a:ext uri="{FF2B5EF4-FFF2-40B4-BE49-F238E27FC236}">
                  <a16:creationId xmlns:a16="http://schemas.microsoft.com/office/drawing/2014/main" id="{008A976A-C081-C24F-A76C-8AD535422A80}"/>
                </a:ext>
              </a:extLst>
            </p:cNvPr>
            <p:cNvSpPr/>
            <p:nvPr/>
          </p:nvSpPr>
          <p:spPr>
            <a:xfrm>
              <a:off x="3807851" y="2463376"/>
              <a:ext cx="1243584" cy="1243584"/>
            </a:xfrm>
            <a:prstGeom prst="donut">
              <a:avLst/>
            </a:prstGeom>
            <a:solidFill>
              <a:srgbClr val="FFE278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8" name="Cercle : creux 7">
              <a:extLst>
                <a:ext uri="{FF2B5EF4-FFF2-40B4-BE49-F238E27FC236}">
                  <a16:creationId xmlns:a16="http://schemas.microsoft.com/office/drawing/2014/main" id="{C5FF5244-3632-B11B-A147-B91A5BF4C59B}"/>
                </a:ext>
              </a:extLst>
            </p:cNvPr>
            <p:cNvSpPr/>
            <p:nvPr/>
          </p:nvSpPr>
          <p:spPr>
            <a:xfrm>
              <a:off x="2366147" y="2478684"/>
              <a:ext cx="1243584" cy="1243584"/>
            </a:xfrm>
            <a:prstGeom prst="donut">
              <a:avLst/>
            </a:prstGeom>
            <a:solidFill>
              <a:srgbClr val="FAF2D4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3CB1C614-41E1-9F8F-E35F-1C0A9746530C}"/>
                </a:ext>
              </a:extLst>
            </p:cNvPr>
            <p:cNvSpPr txBox="1"/>
            <p:nvPr/>
          </p:nvSpPr>
          <p:spPr>
            <a:xfrm>
              <a:off x="2329034" y="3914222"/>
              <a:ext cx="13237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#FAF2D4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9B66A34A-A0A3-B52D-F74C-086FE382A7DE}"/>
                </a:ext>
              </a:extLst>
            </p:cNvPr>
            <p:cNvSpPr txBox="1"/>
            <p:nvPr/>
          </p:nvSpPr>
          <p:spPr>
            <a:xfrm>
              <a:off x="924443" y="3914222"/>
              <a:ext cx="124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#C39F1B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523E122A-3877-025C-C85C-F34C5CE1EADD}"/>
                </a:ext>
              </a:extLst>
            </p:cNvPr>
            <p:cNvSpPr txBox="1"/>
            <p:nvPr/>
          </p:nvSpPr>
          <p:spPr>
            <a:xfrm>
              <a:off x="3850535" y="3914222"/>
              <a:ext cx="124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#FFE278</a:t>
              </a:r>
            </a:p>
          </p:txBody>
        </p:sp>
        <p:sp>
          <p:nvSpPr>
            <p:cNvPr id="12" name="Cercle : creux 11">
              <a:extLst>
                <a:ext uri="{FF2B5EF4-FFF2-40B4-BE49-F238E27FC236}">
                  <a16:creationId xmlns:a16="http://schemas.microsoft.com/office/drawing/2014/main" id="{CEA8C3DD-459D-D50C-A292-1421DBC7F9C8}"/>
                </a:ext>
              </a:extLst>
            </p:cNvPr>
            <p:cNvSpPr/>
            <p:nvPr/>
          </p:nvSpPr>
          <p:spPr>
            <a:xfrm>
              <a:off x="5249555" y="2478684"/>
              <a:ext cx="1243584" cy="1243584"/>
            </a:xfrm>
            <a:prstGeom prst="donut">
              <a:avLst/>
            </a:prstGeom>
            <a:solidFill>
              <a:srgbClr val="000F94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BD18F112-391D-847A-B93F-E79E634DCDE7}"/>
                </a:ext>
              </a:extLst>
            </p:cNvPr>
            <p:cNvSpPr txBox="1"/>
            <p:nvPr/>
          </p:nvSpPr>
          <p:spPr>
            <a:xfrm>
              <a:off x="5249380" y="3914222"/>
              <a:ext cx="124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#000F94</a:t>
              </a:r>
            </a:p>
          </p:txBody>
        </p:sp>
        <p:sp>
          <p:nvSpPr>
            <p:cNvPr id="14" name="Cercle : creux 13">
              <a:extLst>
                <a:ext uri="{FF2B5EF4-FFF2-40B4-BE49-F238E27FC236}">
                  <a16:creationId xmlns:a16="http://schemas.microsoft.com/office/drawing/2014/main" id="{6E382D28-A244-E234-0B12-EA37B29D116F}"/>
                </a:ext>
              </a:extLst>
            </p:cNvPr>
            <p:cNvSpPr/>
            <p:nvPr/>
          </p:nvSpPr>
          <p:spPr>
            <a:xfrm>
              <a:off x="6690909" y="2478684"/>
              <a:ext cx="1243584" cy="1243584"/>
            </a:xfrm>
            <a:prstGeom prst="donut">
              <a:avLst/>
            </a:prstGeom>
            <a:solidFill>
              <a:srgbClr val="070C3D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8D28BA9-14A4-D54C-5656-97497CB8746B}"/>
                </a:ext>
              </a:extLst>
            </p:cNvPr>
            <p:cNvSpPr txBox="1"/>
            <p:nvPr/>
          </p:nvSpPr>
          <p:spPr>
            <a:xfrm>
              <a:off x="6690909" y="3914222"/>
              <a:ext cx="124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#070C3D</a:t>
              </a:r>
            </a:p>
          </p:txBody>
        </p:sp>
      </p:grp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F590A05B-DA0B-F960-52A6-0559559C5C22}"/>
              </a:ext>
            </a:extLst>
          </p:cNvPr>
          <p:cNvSpPr txBox="1">
            <a:spLocks/>
          </p:cNvSpPr>
          <p:nvPr/>
        </p:nvSpPr>
        <p:spPr>
          <a:xfrm>
            <a:off x="7614485" y="1732449"/>
            <a:ext cx="3653072" cy="1257639"/>
          </a:xfrm>
          <a:prstGeom prst="rect">
            <a:avLst/>
          </a:prstGeom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Polices :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Ringbearer" panose="0202060205030B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Ringbearer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Calisto MT</a:t>
            </a:r>
          </a:p>
          <a:p>
            <a:pPr marL="450000" lvl="1" indent="0">
              <a:buClr>
                <a:schemeClr val="tx1"/>
              </a:buClr>
              <a:buNone/>
            </a:pP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0000" lvl="1" indent="0">
              <a:buClr>
                <a:schemeClr val="tx1"/>
              </a:buClr>
              <a:buNone/>
            </a:pP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fr-FR" sz="1600" dirty="0">
              <a:solidFill>
                <a:schemeClr val="tx1"/>
              </a:solidFill>
              <a:effectLst/>
              <a:latin typeface="Ringbearer" panose="0202060205030B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31958A-F3CE-5C5A-3B89-989D732BCAF4}"/>
              </a:ext>
            </a:extLst>
          </p:cNvPr>
          <p:cNvSpPr/>
          <p:nvPr/>
        </p:nvSpPr>
        <p:spPr>
          <a:xfrm>
            <a:off x="7120709" y="1788549"/>
            <a:ext cx="100584" cy="4306824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5CC65EE5-FA6A-7005-1B16-B42078FDC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6</a:t>
            </a:fld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2E3106-911B-27C6-0453-657EECB438D7}"/>
              </a:ext>
            </a:extLst>
          </p:cNvPr>
          <p:cNvSpPr txBox="1">
            <a:spLocks/>
          </p:cNvSpPr>
          <p:nvPr/>
        </p:nvSpPr>
        <p:spPr>
          <a:xfrm>
            <a:off x="7614485" y="3239093"/>
            <a:ext cx="3653072" cy="1257639"/>
          </a:xfrm>
          <a:prstGeom prst="rect">
            <a:avLst/>
          </a:prstGeom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Logo : (en cours de création)</a:t>
            </a: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fr-FR" sz="1600" dirty="0">
              <a:solidFill>
                <a:schemeClr val="tx1"/>
              </a:solidFill>
              <a:effectLst/>
              <a:latin typeface="Ringbearer" panose="0202060205030B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4F0FBA64-0EE3-98F4-E133-D4A28F072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7187" y="3664811"/>
            <a:ext cx="2707668" cy="272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589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Arborescence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ED6083A-FEBF-BDBD-F230-837992E9D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9932" y="2110762"/>
            <a:ext cx="10232136" cy="3359274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3410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Technologies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8</a:t>
            </a:fld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DD3E2E-86EF-6277-6D29-2961F2B88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24214"/>
            <a:ext cx="2295524" cy="22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A0545E1-29D8-6F13-D9EB-E524C6CD3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813" y="3224214"/>
            <a:ext cx="1627590" cy="22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1879D7A-B549-8922-F46D-9808EB08E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786" y="3700468"/>
            <a:ext cx="1819270" cy="181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AE3020A-2214-11A8-B5AF-BED6D9560CBE}"/>
              </a:ext>
            </a:extLst>
          </p:cNvPr>
          <p:cNvSpPr txBox="1"/>
          <p:nvPr/>
        </p:nvSpPr>
        <p:spPr>
          <a:xfrm>
            <a:off x="8994890" y="2059392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Back-End 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4C09FB2-4D4C-A2A8-1391-064901FE4B3C}"/>
              </a:ext>
            </a:extLst>
          </p:cNvPr>
          <p:cNvSpPr txBox="1"/>
          <p:nvPr/>
        </p:nvSpPr>
        <p:spPr>
          <a:xfrm>
            <a:off x="2270241" y="2222423"/>
            <a:ext cx="1322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Front-End :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D3CE43A-4FAD-86E1-9335-639F6397B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129" y="4235769"/>
            <a:ext cx="2806612" cy="145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0B60EA0-E803-7D6B-825F-764DC18C08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876" y="2532711"/>
            <a:ext cx="2725118" cy="166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89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Matrice SWOT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9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A9B6CD9-E5B3-000A-89A8-5720A9C1C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1168" y="2458042"/>
            <a:ext cx="7419016" cy="328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676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Rouge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Ardoise</Template>
  <TotalTime>2017</TotalTime>
  <Words>377</Words>
  <Application>Microsoft Office PowerPoint</Application>
  <PresentationFormat>Grand écran</PresentationFormat>
  <Paragraphs>122</Paragraphs>
  <Slides>26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2" baseType="lpstr">
      <vt:lpstr>Calibri</vt:lpstr>
      <vt:lpstr>Calisto MT</vt:lpstr>
      <vt:lpstr>Ringbearer</vt:lpstr>
      <vt:lpstr>Wingdings</vt:lpstr>
      <vt:lpstr>Wingdings 2</vt:lpstr>
      <vt:lpstr>Ardoise</vt:lpstr>
      <vt:lpstr>LOTR Quizz</vt:lpstr>
      <vt:lpstr>Sommaire :</vt:lpstr>
      <vt:lpstr>Cahier des charges - Description et but</vt:lpstr>
      <vt:lpstr>Cahier des charges - Personas cibles</vt:lpstr>
      <vt:lpstr>Cahier des charges - Personas cibles</vt:lpstr>
      <vt:lpstr>Cahier des charges - Charte graphique</vt:lpstr>
      <vt:lpstr>Cahier des charges - Arborescence</vt:lpstr>
      <vt:lpstr>Cahier des charges - Technologies</vt:lpstr>
      <vt:lpstr>Cahier des charges - Matrice SWOT</vt:lpstr>
      <vt:lpstr>Maquettage - Zoning</vt:lpstr>
      <vt:lpstr>Maquettage  - Wireframe</vt:lpstr>
      <vt:lpstr>Maquettage - Mockup</vt:lpstr>
      <vt:lpstr>UML</vt:lpstr>
      <vt:lpstr>MCD/MLD</vt:lpstr>
      <vt:lpstr>Back-End Initialisation</vt:lpstr>
      <vt:lpstr>Présentation PowerPoint</vt:lpstr>
      <vt:lpstr>Back-End Inscription BDD</vt:lpstr>
      <vt:lpstr>Back-End Connexion BDD</vt:lpstr>
      <vt:lpstr>Front-End HTML</vt:lpstr>
      <vt:lpstr>Front-End CSS</vt:lpstr>
      <vt:lpstr>Front-End CSS</vt:lpstr>
      <vt:lpstr>Front-End JavaScript</vt:lpstr>
      <vt:lpstr>Front-End JavaScript</vt:lpstr>
      <vt:lpstr>Front-End JavaScript</vt:lpstr>
      <vt:lpstr>Front-End JavaScript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Jason Sénac</dc:creator>
  <cp:lastModifiedBy>Jason Sénac</cp:lastModifiedBy>
  <cp:revision>125</cp:revision>
  <dcterms:created xsi:type="dcterms:W3CDTF">2023-08-28T16:20:29Z</dcterms:created>
  <dcterms:modified xsi:type="dcterms:W3CDTF">2024-01-29T15:15:45Z</dcterms:modified>
</cp:coreProperties>
</file>